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86418"/>
  </p:normalViewPr>
  <p:slideViewPr>
    <p:cSldViewPr snapToGrid="0" snapToObjects="1">
      <p:cViewPr>
        <p:scale>
          <a:sx n="70" d="100"/>
          <a:sy n="70" d="100"/>
        </p:scale>
        <p:origin x="72" y="-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18921-D163-594D-BD9A-053276992563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BD8A07-CB69-CE4F-B97E-F312B49703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69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70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8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5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14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34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25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778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42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78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998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26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81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15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57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57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06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BD8A07-CB69-CE4F-B97E-F312B497038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686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AF50-144D-0847-A6E7-82752CC60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8E263C-8CE9-4745-8301-B35F4633B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70869-5A8B-D24F-942A-07CBC813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2E6D-97D8-A44C-BF7B-865F97FD7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ADF227-4660-6B41-9998-AE40EDD2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6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DF9CD-B70E-FD4C-A458-099C842B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2FC659-B786-434D-A9E9-B308758C8F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1297C-EA3D-6D4D-92B1-9E7ADAB6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C6FCBB-F079-904D-87F0-745710C9E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5871B-9624-6E4E-BE1B-48F27C672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4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F96BB-678C-564B-B549-433ECA3D1B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319B7-C16A-1F41-92A1-5353EA9A9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BE85C-CA69-4B49-AF69-39400A26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02AFE-14B2-7E4E-8E25-41C58523F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B9AB4-2091-8646-9A25-E8FF3BED2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4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BCA08-96E7-5544-BE13-0CF78BEF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39F1C-9A6A-8F40-A302-9FDBDA8A4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2AF37-0017-3F42-9B04-86921505E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ADBE9-52C4-DF49-80A8-858A6FFCE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11CB4-FF4F-4D47-9D56-37932E08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0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A2F8F-AD86-394E-A8FA-B4061D11C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B2D072-CF74-854E-BEB5-3376AC2E9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3F0FB8-8717-0645-A79F-E5230E1A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C1B1D-CD5F-764A-A578-79551F4E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FA12A-07B9-3D43-8CA0-0F93278FF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6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9BC78-020E-DB41-878F-464B4307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8F77F-3968-154C-ABC1-68923F36A6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27AD9-9CE8-454E-8F12-551819B12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415E3-B6D5-8C40-8664-7E8C91EC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75A34-D8F9-6D4A-9226-86A60CAB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66F0F-0B5F-B541-8AF6-8B1264E61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2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3AC22-C07B-6F45-961E-63D5A73D1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5EBE0-452C-524D-8598-57DE8C58B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973BAF-7534-1E41-8F4F-1DFF5D228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54697-05D1-DF49-BF3A-4B61597A4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26BE7-9C65-F24C-AA8E-6928111404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AE2545-CD41-7A43-85F7-0DADD60D0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3D39AF-29B6-C940-85AE-4C6CDE33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60578-7294-5345-8914-9B04B067F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8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829AF-F1CF-9149-B113-991E073FB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D5E05B-11DF-7B45-82AC-C9E4C80C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9BDCE-E7B0-834B-8ED5-46992D04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11870-424C-D342-993B-2922A958C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9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33681-A86B-9D41-8FE2-475E6E68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F1A7BA-5696-1647-9A20-9BCEBD815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5AB9C4-364D-1E45-9D5F-FDEF7DA1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57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6818A-92E7-E94C-8378-D7B3DD3B8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49EF-F69C-B04A-B916-2040B563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69128-ED1F-434C-A1EF-6A359864E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8AFD5-A913-CD40-8782-3B20FA935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CBDDA9-5626-4843-BEB2-0C104AFD3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968F65-F698-0147-8110-70C1F022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01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737B-16BB-2042-A43B-285AAD05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61BB186-969F-2A43-B61C-67DB069925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C189B6-C950-474C-83FE-8B074AD21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45428-2C80-134B-95ED-2CAD578A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A0894-89E9-B748-81A4-36988B3EE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41B069-7E18-2549-8DFF-96C6E4EF6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8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AEFCC4-8502-C14B-91B8-D7CA277CB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6B545-211A-E941-88B9-F8DF253B5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266325-57A4-584A-BD7E-2439074E4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2BA9B-22F5-A347-8BD9-93DB21B048C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01EB2-6542-324D-A670-0618C34EF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83C930-E148-4441-85B8-08A0B260A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6BE86-DC01-0C48-BB16-7F2081078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A84AB7E-3AAB-7A44-B026-049051E401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3602038"/>
            <a:ext cx="9144000" cy="165576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3C0899-4CFC-814D-8073-2E4BDD713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650" y="3422650"/>
            <a:ext cx="12700" cy="12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AA1C10-64A6-6044-A4FC-E088C2E64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2050" y="3575050"/>
            <a:ext cx="12700" cy="12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D7EE89-5E80-784C-ADC1-924EAEAB775B}"/>
              </a:ext>
            </a:extLst>
          </p:cNvPr>
          <p:cNvPicPr/>
          <p:nvPr/>
        </p:nvPicPr>
        <p:blipFill rotWithShape="1">
          <a:blip r:embed="rId4" cstate="print"/>
          <a:srcRect/>
          <a:stretch/>
        </p:blipFill>
        <p:spPr bwMode="auto">
          <a:xfrm>
            <a:off x="4149966" y="339969"/>
            <a:ext cx="3634157" cy="1484318"/>
          </a:xfrm>
          <a:prstGeom prst="rect">
            <a:avLst/>
          </a:prstGeom>
          <a:noFill/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1C0DD9C-DE25-8144-ABA0-00561B80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677" y="1824286"/>
            <a:ext cx="9026769" cy="46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4843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67BEC4-741C-A840-8007-E8A47EE011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04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DF89BD-1AA0-0142-9D63-71604EECF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6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7BBBB7-EBE1-FA43-9DB4-6B13F31A862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CA6693-12FA-484B-B2F4-CE18153F4C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284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24D4E0-17BA-7741-B1DD-5E9716D612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819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2183E8-20DA-2B43-8EF6-2EC10AEE7C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876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46C83E-9DBA-0244-839B-75DE1CE9D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DAFF2F-C5CD-C44C-80E5-D82B132CAB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46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34DE56-DE1D-2740-A736-03A10AC960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53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06EEAF-88DA-FE4A-98ED-E57B29F52D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2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54027E-AC0F-6E45-A4CE-D8DD67D596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90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127581-A00B-8141-97E4-BA6F5AE836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E85C6A-ECE3-734E-8296-0D5D1FD525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6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EBBBF-A258-AA42-8F43-EB6AE445421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72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8B868A-206F-8F47-ABFB-6F3A4C4A0A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453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82CDAD-DC07-B041-AD7F-5B7C377FEE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50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616BD6-B01E-814B-A03F-981EBCA6E3D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206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7F06B0-8E3C-5A4E-986B-75FCB2C313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9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3A5119-5C24-5440-AFF8-9F880198CB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937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6E4D7A-54BA-C84A-A1E4-0875F9CA27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751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E25DDF-E95F-8140-846A-9228DBD083D3}"/>
              </a:ext>
            </a:extLst>
          </p:cNvPr>
          <p:cNvPicPr/>
          <p:nvPr/>
        </p:nvPicPr>
        <p:blipFill rotWithShape="1">
          <a:blip r:embed="rId2" cstate="print"/>
          <a:srcRect/>
          <a:stretch/>
        </p:blipFill>
        <p:spPr bwMode="auto">
          <a:xfrm>
            <a:off x="4149966" y="339969"/>
            <a:ext cx="3634157" cy="1484318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A85B1-A7F0-7740-92F7-D25A27D9B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677" y="1824286"/>
            <a:ext cx="9026769" cy="462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5763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77929-1170-E249-B720-A44CCE8840D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60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866C4A-0951-7E4C-ACA7-A67C314C37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94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0567F2-417C-2347-8D8E-0B4BD1BD9F5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44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5004C-2BAF-EE4B-936A-AB17BED4ACE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264AA5-2AE1-684C-A675-5011ACC108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13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B4D9327-9117-574E-8D5D-9AD22DA3EF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95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985D5D-6BAE-7B4D-80F1-8AE2B015365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67000" y="1143000"/>
            <a:ext cx="685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3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y Jones Queen's House" id="{94DE2FBC-74E6-D844-A085-50820986F727}" vid="{775D1D2E-CF9E-EA44-B9AF-E7F6FAA7330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Ray Jones Queen's House (1)</Template>
  <TotalTime>0</TotalTime>
  <Words>20</Words>
  <Application>Microsoft Office PowerPoint</Application>
  <PresentationFormat>Widescreen</PresentationFormat>
  <Paragraphs>21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Turner</dc:creator>
  <cp:lastModifiedBy>Roger Turner</cp:lastModifiedBy>
  <cp:revision>1</cp:revision>
  <cp:lastPrinted>2019-03-23T18:29:03Z</cp:lastPrinted>
  <dcterms:created xsi:type="dcterms:W3CDTF">2019-03-26T08:34:14Z</dcterms:created>
  <dcterms:modified xsi:type="dcterms:W3CDTF">2019-03-26T08:34:46Z</dcterms:modified>
</cp:coreProperties>
</file>